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Lst>
  <p:sldSz cx="6858000" cy="9144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29" autoAdjust="0"/>
    <p:restoredTop sz="94660"/>
  </p:normalViewPr>
  <p:slideViewPr>
    <p:cSldViewPr snapToGrid="0">
      <p:cViewPr varScale="1">
        <p:scale>
          <a:sx n="62" d="100"/>
          <a:sy n="62" d="100"/>
        </p:scale>
        <p:origin x="2232"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AFD8041-98C6-47DA-86CD-E173FAA693DC}" type="datetimeFigureOut">
              <a:rPr lang="en-US" smtClean="0"/>
              <a:t>6/17/2024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46AC9F-2E9B-4B3F-9D76-D6D5EFED1924}" type="slidenum">
              <a:rPr lang="en-US" smtClean="0"/>
              <a:t>‹#›</a:t>
            </a:fld>
            <a:endParaRPr lang="en-US"/>
          </a:p>
        </p:txBody>
      </p:sp>
    </p:spTree>
    <p:extLst>
      <p:ext uri="{BB962C8B-B14F-4D97-AF65-F5344CB8AC3E}">
        <p14:creationId xmlns:p14="http://schemas.microsoft.com/office/powerpoint/2010/main" val="17983371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AFD8041-98C6-47DA-86CD-E173FAA693DC}" type="datetimeFigureOut">
              <a:rPr lang="en-US" smtClean="0"/>
              <a:t>6/17/2024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46AC9F-2E9B-4B3F-9D76-D6D5EFED1924}" type="slidenum">
              <a:rPr lang="en-US" smtClean="0"/>
              <a:t>‹#›</a:t>
            </a:fld>
            <a:endParaRPr lang="en-US"/>
          </a:p>
        </p:txBody>
      </p:sp>
    </p:spTree>
    <p:extLst>
      <p:ext uri="{BB962C8B-B14F-4D97-AF65-F5344CB8AC3E}">
        <p14:creationId xmlns:p14="http://schemas.microsoft.com/office/powerpoint/2010/main" val="275199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AFD8041-98C6-47DA-86CD-E173FAA693DC}" type="datetimeFigureOut">
              <a:rPr lang="en-US" smtClean="0"/>
              <a:t>6/17/2024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46AC9F-2E9B-4B3F-9D76-D6D5EFED1924}" type="slidenum">
              <a:rPr lang="en-US" smtClean="0"/>
              <a:t>‹#›</a:t>
            </a:fld>
            <a:endParaRPr lang="en-US"/>
          </a:p>
        </p:txBody>
      </p:sp>
    </p:spTree>
    <p:extLst>
      <p:ext uri="{BB962C8B-B14F-4D97-AF65-F5344CB8AC3E}">
        <p14:creationId xmlns:p14="http://schemas.microsoft.com/office/powerpoint/2010/main" val="23888362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AFD8041-98C6-47DA-86CD-E173FAA693DC}" type="datetimeFigureOut">
              <a:rPr lang="en-US" smtClean="0"/>
              <a:t>6/17/2024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46AC9F-2E9B-4B3F-9D76-D6D5EFED1924}" type="slidenum">
              <a:rPr lang="en-US" smtClean="0"/>
              <a:t>‹#›</a:t>
            </a:fld>
            <a:endParaRPr lang="en-US"/>
          </a:p>
        </p:txBody>
      </p:sp>
    </p:spTree>
    <p:extLst>
      <p:ext uri="{BB962C8B-B14F-4D97-AF65-F5344CB8AC3E}">
        <p14:creationId xmlns:p14="http://schemas.microsoft.com/office/powerpoint/2010/main" val="30286815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AFD8041-98C6-47DA-86CD-E173FAA693DC}" type="datetimeFigureOut">
              <a:rPr lang="en-US" smtClean="0"/>
              <a:t>6/17/2024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46AC9F-2E9B-4B3F-9D76-D6D5EFED1924}" type="slidenum">
              <a:rPr lang="en-US" smtClean="0"/>
              <a:t>‹#›</a:t>
            </a:fld>
            <a:endParaRPr lang="en-US"/>
          </a:p>
        </p:txBody>
      </p:sp>
    </p:spTree>
    <p:extLst>
      <p:ext uri="{BB962C8B-B14F-4D97-AF65-F5344CB8AC3E}">
        <p14:creationId xmlns:p14="http://schemas.microsoft.com/office/powerpoint/2010/main" val="7775057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AFD8041-98C6-47DA-86CD-E173FAA693DC}" type="datetimeFigureOut">
              <a:rPr lang="en-US" smtClean="0"/>
              <a:t>6/17/2024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46AC9F-2E9B-4B3F-9D76-D6D5EFED1924}" type="slidenum">
              <a:rPr lang="en-US" smtClean="0"/>
              <a:t>‹#›</a:t>
            </a:fld>
            <a:endParaRPr lang="en-US"/>
          </a:p>
        </p:txBody>
      </p:sp>
    </p:spTree>
    <p:extLst>
      <p:ext uri="{BB962C8B-B14F-4D97-AF65-F5344CB8AC3E}">
        <p14:creationId xmlns:p14="http://schemas.microsoft.com/office/powerpoint/2010/main" val="233804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AFD8041-98C6-47DA-86CD-E173FAA693DC}" type="datetimeFigureOut">
              <a:rPr lang="en-US" smtClean="0"/>
              <a:t>6/17/2024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446AC9F-2E9B-4B3F-9D76-D6D5EFED1924}" type="slidenum">
              <a:rPr lang="en-US" smtClean="0"/>
              <a:t>‹#›</a:t>
            </a:fld>
            <a:endParaRPr lang="en-US"/>
          </a:p>
        </p:txBody>
      </p:sp>
    </p:spTree>
    <p:extLst>
      <p:ext uri="{BB962C8B-B14F-4D97-AF65-F5344CB8AC3E}">
        <p14:creationId xmlns:p14="http://schemas.microsoft.com/office/powerpoint/2010/main" val="13903337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AFD8041-98C6-47DA-86CD-E173FAA693DC}" type="datetimeFigureOut">
              <a:rPr lang="en-US" smtClean="0"/>
              <a:t>6/17/2024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446AC9F-2E9B-4B3F-9D76-D6D5EFED1924}" type="slidenum">
              <a:rPr lang="en-US" smtClean="0"/>
              <a:t>‹#›</a:t>
            </a:fld>
            <a:endParaRPr lang="en-US"/>
          </a:p>
        </p:txBody>
      </p:sp>
    </p:spTree>
    <p:extLst>
      <p:ext uri="{BB962C8B-B14F-4D97-AF65-F5344CB8AC3E}">
        <p14:creationId xmlns:p14="http://schemas.microsoft.com/office/powerpoint/2010/main" val="10935712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FD8041-98C6-47DA-86CD-E173FAA693DC}" type="datetimeFigureOut">
              <a:rPr lang="en-US" smtClean="0"/>
              <a:t>6/17/2024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446AC9F-2E9B-4B3F-9D76-D6D5EFED1924}" type="slidenum">
              <a:rPr lang="en-US" smtClean="0"/>
              <a:t>‹#›</a:t>
            </a:fld>
            <a:endParaRPr lang="en-US"/>
          </a:p>
        </p:txBody>
      </p:sp>
    </p:spTree>
    <p:extLst>
      <p:ext uri="{BB962C8B-B14F-4D97-AF65-F5344CB8AC3E}">
        <p14:creationId xmlns:p14="http://schemas.microsoft.com/office/powerpoint/2010/main" val="38450601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8AFD8041-98C6-47DA-86CD-E173FAA693DC}" type="datetimeFigureOut">
              <a:rPr lang="en-US" smtClean="0"/>
              <a:t>6/17/2024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46AC9F-2E9B-4B3F-9D76-D6D5EFED1924}" type="slidenum">
              <a:rPr lang="en-US" smtClean="0"/>
              <a:t>‹#›</a:t>
            </a:fld>
            <a:endParaRPr lang="en-US"/>
          </a:p>
        </p:txBody>
      </p:sp>
    </p:spTree>
    <p:extLst>
      <p:ext uri="{BB962C8B-B14F-4D97-AF65-F5344CB8AC3E}">
        <p14:creationId xmlns:p14="http://schemas.microsoft.com/office/powerpoint/2010/main" val="36504122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8AFD8041-98C6-47DA-86CD-E173FAA693DC}" type="datetimeFigureOut">
              <a:rPr lang="en-US" smtClean="0"/>
              <a:t>6/17/2024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46AC9F-2E9B-4B3F-9D76-D6D5EFED1924}" type="slidenum">
              <a:rPr lang="en-US" smtClean="0"/>
              <a:t>‹#›</a:t>
            </a:fld>
            <a:endParaRPr lang="en-US"/>
          </a:p>
        </p:txBody>
      </p:sp>
    </p:spTree>
    <p:extLst>
      <p:ext uri="{BB962C8B-B14F-4D97-AF65-F5344CB8AC3E}">
        <p14:creationId xmlns:p14="http://schemas.microsoft.com/office/powerpoint/2010/main" val="39273954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82000"/>
                  </a:schemeClr>
                </a:solidFill>
              </a:defRPr>
            </a:lvl1pPr>
          </a:lstStyle>
          <a:p>
            <a:fld id="{8AFD8041-98C6-47DA-86CD-E173FAA693DC}" type="datetimeFigureOut">
              <a:rPr lang="en-US" smtClean="0"/>
              <a:t>6/17/2024</a:t>
            </a:fld>
            <a:endParaRPr 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82000"/>
                  </a:schemeClr>
                </a:solidFill>
              </a:defRPr>
            </a:lvl1pPr>
          </a:lstStyle>
          <a:p>
            <a:fld id="{E446AC9F-2E9B-4B3F-9D76-D6D5EFED1924}" type="slidenum">
              <a:rPr lang="en-US" smtClean="0"/>
              <a:t>‹#›</a:t>
            </a:fld>
            <a:endParaRPr lang="en-US"/>
          </a:p>
        </p:txBody>
      </p:sp>
    </p:spTree>
    <p:extLst>
      <p:ext uri="{BB962C8B-B14F-4D97-AF65-F5344CB8AC3E}">
        <p14:creationId xmlns:p14="http://schemas.microsoft.com/office/powerpoint/2010/main" val="29317241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 school sign with pencils and ruler&#10;&#10;Description automatically generated">
            <a:extLst>
              <a:ext uri="{FF2B5EF4-FFF2-40B4-BE49-F238E27FC236}">
                <a16:creationId xmlns:a16="http://schemas.microsoft.com/office/drawing/2014/main" id="{7F27D4DC-8C4B-04CC-F85C-8185469F822D}"/>
              </a:ext>
            </a:extLst>
          </p:cNvPr>
          <p:cNvPicPr>
            <a:picLocks noChangeAspect="1"/>
          </p:cNvPicPr>
          <p:nvPr/>
        </p:nvPicPr>
        <p:blipFill>
          <a:blip r:embed="rId2"/>
          <a:stretch>
            <a:fillRect/>
          </a:stretch>
        </p:blipFill>
        <p:spPr>
          <a:xfrm>
            <a:off x="72453" y="525966"/>
            <a:ext cx="6713094" cy="1653967"/>
          </a:xfrm>
          <a:prstGeom prst="rect">
            <a:avLst/>
          </a:prstGeom>
        </p:spPr>
      </p:pic>
      <p:sp>
        <p:nvSpPr>
          <p:cNvPr id="3" name="TextBox 2">
            <a:extLst>
              <a:ext uri="{FF2B5EF4-FFF2-40B4-BE49-F238E27FC236}">
                <a16:creationId xmlns:a16="http://schemas.microsoft.com/office/drawing/2014/main" id="{703B0463-0456-BD30-9CC5-83F5BB2159B9}"/>
              </a:ext>
            </a:extLst>
          </p:cNvPr>
          <p:cNvSpPr txBox="1"/>
          <p:nvPr/>
        </p:nvSpPr>
        <p:spPr>
          <a:xfrm>
            <a:off x="551793" y="2444322"/>
            <a:ext cx="5754414" cy="523220"/>
          </a:xfrm>
          <a:prstGeom prst="rect">
            <a:avLst/>
          </a:prstGeom>
          <a:noFill/>
        </p:spPr>
        <p:txBody>
          <a:bodyPr wrap="square" rtlCol="0">
            <a:spAutoFit/>
          </a:bodyPr>
          <a:lstStyle/>
          <a:p>
            <a:pPr algn="ctr"/>
            <a:r>
              <a:rPr lang="en-US" sz="2800" dirty="0">
                <a:latin typeface="ADLaM Display" panose="02010000000000000000" pitchFamily="2" charset="0"/>
                <a:ea typeface="ADLaM Display" panose="02010000000000000000" pitchFamily="2" charset="0"/>
                <a:cs typeface="ADLaM Display" panose="02010000000000000000" pitchFamily="2" charset="0"/>
              </a:rPr>
              <a:t>Grade 2/3, 2024-2025</a:t>
            </a:r>
          </a:p>
        </p:txBody>
      </p:sp>
      <p:sp>
        <p:nvSpPr>
          <p:cNvPr id="4" name="TextBox 3">
            <a:extLst>
              <a:ext uri="{FF2B5EF4-FFF2-40B4-BE49-F238E27FC236}">
                <a16:creationId xmlns:a16="http://schemas.microsoft.com/office/drawing/2014/main" id="{D197994E-1ACB-7668-FD0D-90D432DBB206}"/>
              </a:ext>
            </a:extLst>
          </p:cNvPr>
          <p:cNvSpPr txBox="1"/>
          <p:nvPr/>
        </p:nvSpPr>
        <p:spPr>
          <a:xfrm>
            <a:off x="1229710" y="3752193"/>
            <a:ext cx="4745421" cy="4708981"/>
          </a:xfrm>
          <a:prstGeom prst="rect">
            <a:avLst/>
          </a:prstGeom>
          <a:noFill/>
        </p:spPr>
        <p:txBody>
          <a:bodyPr wrap="square" rtlCol="0">
            <a:spAutoFit/>
          </a:bodyPr>
          <a:lstStyle/>
          <a:p>
            <a:pPr algn="ctr"/>
            <a:r>
              <a:rPr lang="en-US" sz="2000" b="1" dirty="0"/>
              <a:t>Student Fee- $50  </a:t>
            </a:r>
          </a:p>
          <a:p>
            <a:pPr algn="ctr"/>
            <a:r>
              <a:rPr lang="en-US" sz="1400" b="1" dirty="0"/>
              <a:t>    Due by the end of the first week back.</a:t>
            </a:r>
          </a:p>
          <a:p>
            <a:endParaRPr lang="en-US" sz="1400" b="1" dirty="0"/>
          </a:p>
          <a:p>
            <a:r>
              <a:rPr lang="en-US" sz="1400" b="1" dirty="0"/>
              <a:t>The student fee  is charged to cover the cost of school supplies and learning materials for the year. In doing so, we are able to purchase high quality items for your child at a discounted price. </a:t>
            </a:r>
          </a:p>
          <a:p>
            <a:endParaRPr lang="en-US" sz="1400" b="1" dirty="0"/>
          </a:p>
          <a:p>
            <a:endParaRPr lang="en-US" sz="1400" b="1" dirty="0"/>
          </a:p>
          <a:p>
            <a:endParaRPr lang="en-US" sz="1400" b="1" dirty="0"/>
          </a:p>
          <a:p>
            <a:endParaRPr lang="en-US" sz="1400" b="1" dirty="0"/>
          </a:p>
          <a:p>
            <a:endParaRPr lang="en-US" sz="1400" b="1" dirty="0"/>
          </a:p>
          <a:p>
            <a:endParaRPr lang="en-US" sz="1400" b="1" dirty="0"/>
          </a:p>
          <a:p>
            <a:endParaRPr lang="en-US" sz="1400" b="1" dirty="0"/>
          </a:p>
          <a:p>
            <a:endParaRPr lang="en-US" sz="1400" b="1" dirty="0"/>
          </a:p>
          <a:p>
            <a:r>
              <a:rPr lang="en-US" sz="1400" b="1" dirty="0"/>
              <a:t>In addition to the student fee, your child will need:</a:t>
            </a:r>
          </a:p>
          <a:p>
            <a:r>
              <a:rPr lang="en-US" sz="1400" b="1" dirty="0"/>
              <a:t>-inside sneakers (no light-up shoes, please)</a:t>
            </a:r>
          </a:p>
          <a:p>
            <a:r>
              <a:rPr lang="en-US" sz="1400" b="1" dirty="0"/>
              <a:t>-a bookbag, lunch bag, and reusable water bottle</a:t>
            </a:r>
          </a:p>
          <a:p>
            <a:r>
              <a:rPr lang="en-US" sz="1400" b="1" dirty="0"/>
              <a:t>-2 boxes </a:t>
            </a:r>
            <a:r>
              <a:rPr lang="en-US" sz="1400" b="1"/>
              <a:t>of Kleenx</a:t>
            </a:r>
            <a:endParaRPr lang="en-US" sz="1400" b="1" dirty="0"/>
          </a:p>
          <a:p>
            <a:r>
              <a:rPr lang="en-US" sz="1400" b="1" dirty="0"/>
              <a:t>-A change of clothes to leave at school)</a:t>
            </a:r>
          </a:p>
          <a:p>
            <a:pPr marL="285750" indent="-285750">
              <a:buFontTx/>
              <a:buChar char="-"/>
            </a:pPr>
            <a:endParaRPr lang="en-US" sz="1400" b="1" dirty="0"/>
          </a:p>
        </p:txBody>
      </p:sp>
      <p:pic>
        <p:nvPicPr>
          <p:cNvPr id="10" name="Picture 9">
            <a:extLst>
              <a:ext uri="{FF2B5EF4-FFF2-40B4-BE49-F238E27FC236}">
                <a16:creationId xmlns:a16="http://schemas.microsoft.com/office/drawing/2014/main" id="{1408454D-9698-D74A-5230-AFF772A565F7}"/>
              </a:ext>
            </a:extLst>
          </p:cNvPr>
          <p:cNvPicPr>
            <a:picLocks noChangeAspect="1"/>
          </p:cNvPicPr>
          <p:nvPr/>
        </p:nvPicPr>
        <p:blipFill>
          <a:blip r:embed="rId3"/>
          <a:stretch>
            <a:fillRect/>
          </a:stretch>
        </p:blipFill>
        <p:spPr>
          <a:xfrm>
            <a:off x="2719535" y="5435109"/>
            <a:ext cx="1418929" cy="1418929"/>
          </a:xfrm>
          <a:prstGeom prst="rect">
            <a:avLst/>
          </a:prstGeom>
        </p:spPr>
      </p:pic>
    </p:spTree>
    <p:extLst>
      <p:ext uri="{BB962C8B-B14F-4D97-AF65-F5344CB8AC3E}">
        <p14:creationId xmlns:p14="http://schemas.microsoft.com/office/powerpoint/2010/main" val="397107670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34</TotalTime>
  <Words>106</Words>
  <Application>Microsoft Office PowerPoint</Application>
  <PresentationFormat>Letter Paper (8.5x11 in)</PresentationFormat>
  <Paragraphs>18</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ADLaM Display</vt:lpstr>
      <vt:lpstr>Aptos</vt:lpstr>
      <vt:lpstr>Aptos Display</vt:lpstr>
      <vt:lpstr>Arial</vt:lpstr>
      <vt:lpstr>Office Theme</vt:lpstr>
      <vt:lpstr>PowerPoint Presentation</vt:lpstr>
    </vt:vector>
  </TitlesOfParts>
  <Company>Anglophone School Districts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Steeves, Lindsay (ASD-W)</dc:creator>
  <cp:lastModifiedBy>Munn, Vickie   (ASD-W)</cp:lastModifiedBy>
  <cp:revision>2</cp:revision>
  <dcterms:created xsi:type="dcterms:W3CDTF">2024-06-17T15:06:56Z</dcterms:created>
  <dcterms:modified xsi:type="dcterms:W3CDTF">2024-06-17T17:48:45Z</dcterms:modified>
</cp:coreProperties>
</file>